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jwAnNeular64MDj1fVOfTOD9C2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9119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78362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149619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4083252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572375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4227330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6485222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1831986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26047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53145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7912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5763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0658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50065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3575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99090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98007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1630826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369076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"/>
          <p:cNvSpPr txBox="1">
            <a:spLocks noGrp="1"/>
          </p:cNvSpPr>
          <p:nvPr>
            <p:ph type="ctrTitle"/>
          </p:nvPr>
        </p:nvSpPr>
        <p:spPr>
          <a:xfrm>
            <a:off x="1370693" y="2028019"/>
            <a:ext cx="9440034" cy="182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</a:pPr>
            <a:r>
              <a:rPr lang="bg-BG" dirty="0"/>
              <a:t>Писане на история с </a:t>
            </a:r>
            <a:r>
              <a:rPr lang="en-US" dirty="0" err="1"/>
              <a:t>ChatGPT</a:t>
            </a:r>
            <a:br>
              <a:rPr lang="bg-BG" dirty="0"/>
            </a:br>
            <a:r>
              <a:rPr lang="bg-BG" i="1" dirty="0"/>
              <a:t>„Окото“</a:t>
            </a:r>
            <a:endParaRPr i="1" dirty="0"/>
          </a:p>
        </p:txBody>
      </p:sp>
      <p:sp>
        <p:nvSpPr>
          <p:cNvPr id="144" name="Google Shape;144;p1"/>
          <p:cNvSpPr txBox="1">
            <a:spLocks noGrp="1"/>
          </p:cNvSpPr>
          <p:nvPr>
            <p:ph type="subTitle" idx="1"/>
          </p:nvPr>
        </p:nvSpPr>
        <p:spPr>
          <a:xfrm>
            <a:off x="1370693" y="3915580"/>
            <a:ext cx="9440034" cy="1049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bg-BG" dirty="0"/>
              <a:t>Изработил: Анна Георгиева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bg-BG"/>
              <a:t>Използвани инструменти и технологии</a:t>
            </a:r>
            <a:endParaRPr/>
          </a:p>
        </p:txBody>
      </p:sp>
      <p:sp>
        <p:nvSpPr>
          <p:cNvPr id="150" name="Google Shape;150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bg-BG" sz="2400" dirty="0"/>
              <a:t>За историята: </a:t>
            </a:r>
            <a:r>
              <a:rPr lang="en-US" sz="2400" dirty="0" err="1"/>
              <a:t>ChatGPT</a:t>
            </a: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bg-BG" sz="2400" dirty="0"/>
              <a:t>За изображенията: </a:t>
            </a:r>
            <a:r>
              <a:rPr lang="en-US" sz="2400" dirty="0"/>
              <a:t>Leonardo AI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bg-BG" sz="2400" dirty="0"/>
              <a:t>За сайта: </a:t>
            </a:r>
            <a:r>
              <a:rPr lang="en-US" sz="2400" dirty="0"/>
              <a:t>HTML </a:t>
            </a:r>
            <a:r>
              <a:rPr lang="bg-BG" sz="2400" dirty="0"/>
              <a:t>и </a:t>
            </a:r>
            <a:r>
              <a:rPr lang="en-US" sz="2400" dirty="0"/>
              <a:t>CSS, </a:t>
            </a:r>
            <a:r>
              <a:rPr lang="bg-BG" sz="2400" dirty="0"/>
              <a:t>генериран от </a:t>
            </a:r>
            <a:r>
              <a:rPr lang="en-US" sz="2400" dirty="0" err="1"/>
              <a:t>ChatGPT</a:t>
            </a: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endParaRPr lang="en-US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bg-BG"/>
              <a:t>Някои от подканите (prompts) към ИИ</a:t>
            </a:r>
            <a:endParaRPr/>
          </a:p>
        </p:txBody>
      </p:sp>
      <p:sp>
        <p:nvSpPr>
          <p:cNvPr id="156" name="Google Shape;156;p3"/>
          <p:cNvSpPr txBox="1">
            <a:spLocks noGrp="1"/>
          </p:cNvSpPr>
          <p:nvPr>
            <p:ph idx="1"/>
          </p:nvPr>
        </p:nvSpPr>
        <p:spPr>
          <a:xfrm>
            <a:off x="677334" y="2160589"/>
            <a:ext cx="8989180" cy="4174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lvl="0" indent="-342900" algn="l" rtl="0">
              <a:spcBef>
                <a:spcPts val="0"/>
              </a:spcBef>
              <a:spcAft>
                <a:spcPts val="0"/>
              </a:spcAft>
              <a:buSzPts val="1440"/>
              <a:buFont typeface="Wingdings" panose="05000000000000000000" pitchFamily="2" charset="2"/>
              <a:buChar char="q"/>
            </a:pPr>
            <a:r>
              <a:rPr lang="bg-BG" sz="2000" dirty="0"/>
              <a:t>Подканите варират много, от 1 до почти 300 думи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US" sz="2000" dirty="0"/>
          </a:p>
          <a:p>
            <a:pPr marL="800100" lvl="1" indent="-342900">
              <a:spcBef>
                <a:spcPts val="0"/>
              </a:spcBef>
            </a:pPr>
            <a:r>
              <a:rPr lang="bg-BG" sz="2000" dirty="0"/>
              <a:t>Най-дългата подкана: „</a:t>
            </a:r>
            <a:r>
              <a:rPr lang="ru-RU" sz="2000" dirty="0" err="1"/>
              <a:t>Сега</a:t>
            </a:r>
            <a:r>
              <a:rPr lang="ru-RU" sz="2000" dirty="0"/>
              <a:t> се </a:t>
            </a:r>
            <a:r>
              <a:rPr lang="ru-RU" sz="2000" dirty="0" err="1"/>
              <a:t>насочвам</a:t>
            </a:r>
            <a:r>
              <a:rPr lang="ru-RU" sz="2000" dirty="0"/>
              <a:t> </a:t>
            </a:r>
            <a:r>
              <a:rPr lang="ru-RU" sz="2000" dirty="0" err="1"/>
              <a:t>към</a:t>
            </a:r>
            <a:r>
              <a:rPr lang="ru-RU" sz="2000" dirty="0"/>
              <a:t> сюжета. </a:t>
            </a:r>
            <a:r>
              <a:rPr lang="ru-RU" sz="2000" dirty="0" err="1"/>
              <a:t>Давам</a:t>
            </a:r>
            <a:r>
              <a:rPr lang="ru-RU" sz="2000" dirty="0"/>
              <a:t> </a:t>
            </a:r>
            <a:r>
              <a:rPr lang="ru-RU" sz="2000" dirty="0" err="1"/>
              <a:t>насоки</a:t>
            </a:r>
            <a:r>
              <a:rPr lang="ru-RU" sz="2000" dirty="0"/>
              <a:t>, по </a:t>
            </a:r>
            <a:r>
              <a:rPr lang="ru-RU" sz="2000" dirty="0" err="1"/>
              <a:t>които</a:t>
            </a:r>
            <a:r>
              <a:rPr lang="ru-RU" sz="2000" dirty="0"/>
              <a:t> после да </a:t>
            </a:r>
            <a:r>
              <a:rPr lang="ru-RU" sz="2000" dirty="0" err="1"/>
              <a:t>генерираш</a:t>
            </a:r>
            <a:r>
              <a:rPr lang="ru-RU" sz="2000" dirty="0"/>
              <a:t> </a:t>
            </a:r>
            <a:r>
              <a:rPr lang="ru-RU" sz="2000" dirty="0" err="1"/>
              <a:t>историята</a:t>
            </a:r>
            <a:r>
              <a:rPr lang="ru-RU" sz="2000" dirty="0"/>
              <a:t>. Да </a:t>
            </a:r>
            <a:r>
              <a:rPr lang="ru-RU" sz="2000" dirty="0" err="1"/>
              <a:t>започнем</a:t>
            </a:r>
            <a:r>
              <a:rPr lang="ru-RU" sz="2000" dirty="0"/>
              <a:t> с </a:t>
            </a:r>
            <a:r>
              <a:rPr lang="ru-RU" sz="2000" dirty="0" err="1"/>
              <a:t>първата</a:t>
            </a:r>
            <a:r>
              <a:rPr lang="ru-RU" sz="2000" dirty="0"/>
              <a:t> част. </a:t>
            </a:r>
            <a:r>
              <a:rPr lang="ru-RU" sz="2000" dirty="0" err="1"/>
              <a:t>Ще</a:t>
            </a:r>
            <a:r>
              <a:rPr lang="ru-RU" sz="2000" dirty="0"/>
              <a:t> дам идея за свет</a:t>
            </a:r>
            <a:r>
              <a:rPr lang="bg-BG" sz="2000" dirty="0"/>
              <a:t>а</a:t>
            </a:r>
            <a:r>
              <a:rPr lang="ru-RU" sz="2000" dirty="0"/>
              <a:t> чрез </a:t>
            </a:r>
            <a:r>
              <a:rPr lang="ru-RU" sz="2000" dirty="0" err="1"/>
              <a:t>експозиция</a:t>
            </a:r>
            <a:r>
              <a:rPr lang="ru-RU" sz="2000" dirty="0"/>
              <a:t>, </a:t>
            </a:r>
            <a:r>
              <a:rPr lang="ru-RU" sz="2000" dirty="0" err="1"/>
              <a:t>която</a:t>
            </a:r>
            <a:r>
              <a:rPr lang="ru-RU" sz="2000" dirty="0"/>
              <a:t> </a:t>
            </a:r>
            <a:r>
              <a:rPr lang="ru-RU" sz="2000" dirty="0" err="1"/>
              <a:t>няма</a:t>
            </a:r>
            <a:r>
              <a:rPr lang="ru-RU" sz="2000" dirty="0"/>
              <a:t> да </a:t>
            </a:r>
            <a:r>
              <a:rPr lang="ru-RU" sz="2000" dirty="0" err="1"/>
              <a:t>бъде</a:t>
            </a:r>
            <a:r>
              <a:rPr lang="ru-RU" sz="2000" dirty="0"/>
              <a:t> част от текста. </a:t>
            </a:r>
            <a:r>
              <a:rPr lang="ru-RU" sz="2000" dirty="0" err="1"/>
              <a:t>Текстът</a:t>
            </a:r>
            <a:r>
              <a:rPr lang="ru-RU" sz="2000" dirty="0"/>
              <a:t> </a:t>
            </a:r>
            <a:r>
              <a:rPr lang="ru-RU" sz="2000" dirty="0" err="1"/>
              <a:t>трябва</a:t>
            </a:r>
            <a:r>
              <a:rPr lang="ru-RU" sz="2000" dirty="0"/>
              <a:t> да е </a:t>
            </a:r>
            <a:r>
              <a:rPr lang="ru-RU" sz="2000" dirty="0" err="1"/>
              <a:t>дълъг</a:t>
            </a:r>
            <a:r>
              <a:rPr lang="ru-RU" sz="2000" dirty="0"/>
              <a:t> около 1000 </a:t>
            </a:r>
            <a:r>
              <a:rPr lang="ru-RU" sz="2000" dirty="0" err="1"/>
              <a:t>думи</a:t>
            </a:r>
            <a:r>
              <a:rPr lang="en-US" sz="2000" dirty="0"/>
              <a:t>.</a:t>
            </a:r>
            <a:r>
              <a:rPr lang="ru-RU" sz="2000" dirty="0"/>
              <a:t> </a:t>
            </a:r>
            <a:r>
              <a:rPr lang="en-US" sz="2000" dirty="0"/>
              <a:t>&lt;</a:t>
            </a:r>
            <a:r>
              <a:rPr lang="bg-BG" sz="2000" dirty="0"/>
              <a:t>експозиция</a:t>
            </a:r>
            <a:r>
              <a:rPr lang="en-US" sz="2000" dirty="0"/>
              <a:t>&gt;</a:t>
            </a:r>
            <a:r>
              <a:rPr lang="bg-BG" sz="2000" dirty="0"/>
              <a:t>“</a:t>
            </a:r>
          </a:p>
          <a:p>
            <a:pPr marL="800100" lvl="1" indent="-342900">
              <a:spcBef>
                <a:spcPts val="0"/>
              </a:spcBef>
            </a:pPr>
            <a:endParaRPr lang="ru-RU" sz="2000" dirty="0"/>
          </a:p>
          <a:p>
            <a:pPr marL="800100" lvl="1" indent="-342900">
              <a:spcBef>
                <a:spcPts val="0"/>
              </a:spcBef>
            </a:pPr>
            <a:r>
              <a:rPr lang="bg-BG" sz="2000" dirty="0"/>
              <a:t>Най-късите: „Дай друго“ „Още“</a:t>
            </a:r>
          </a:p>
          <a:p>
            <a:pPr marL="800100" lvl="1" indent="-342900">
              <a:spcBef>
                <a:spcPts val="0"/>
              </a:spcBef>
            </a:pPr>
            <a:endParaRPr lang="bg-BG" sz="2000" dirty="0"/>
          </a:p>
          <a:p>
            <a:pPr marL="800100" lvl="1" indent="-342900">
              <a:spcBef>
                <a:spcPts val="0"/>
              </a:spcBef>
            </a:pPr>
            <a:r>
              <a:rPr lang="bg-BG" sz="2000" dirty="0"/>
              <a:t>Други примери: „</a:t>
            </a:r>
            <a:r>
              <a:rPr lang="ru-RU" sz="2000" dirty="0" err="1"/>
              <a:t>Може</a:t>
            </a:r>
            <a:r>
              <a:rPr lang="ru-RU" sz="2000" dirty="0"/>
              <a:t> ли да </a:t>
            </a:r>
            <a:r>
              <a:rPr lang="ru-RU" sz="2000" dirty="0" err="1"/>
              <a:t>обединиш</a:t>
            </a:r>
            <a:r>
              <a:rPr lang="ru-RU" sz="2000" dirty="0"/>
              <a:t> </a:t>
            </a:r>
            <a:r>
              <a:rPr lang="ru-RU" sz="2000" dirty="0" err="1"/>
              <a:t>всичко</a:t>
            </a:r>
            <a:r>
              <a:rPr lang="ru-RU" sz="2000" dirty="0"/>
              <a:t> в един сайт? Да </a:t>
            </a:r>
            <a:r>
              <a:rPr lang="ru-RU" sz="2000" dirty="0" err="1"/>
              <a:t>работим</a:t>
            </a:r>
            <a:r>
              <a:rPr lang="ru-RU" sz="2000" dirty="0"/>
              <a:t> файл по файл. </a:t>
            </a:r>
            <a:r>
              <a:rPr lang="ru-RU" sz="2000" dirty="0" err="1"/>
              <a:t>Първо</a:t>
            </a:r>
            <a:r>
              <a:rPr lang="ru-RU" sz="2000" dirty="0"/>
              <a:t> </a:t>
            </a:r>
            <a:r>
              <a:rPr lang="ru-RU" sz="2000" dirty="0" err="1"/>
              <a:t>ще</a:t>
            </a:r>
            <a:r>
              <a:rPr lang="ru-RU" sz="2000" dirty="0"/>
              <a:t> ми </a:t>
            </a:r>
            <a:r>
              <a:rPr lang="ru-RU" sz="2000" dirty="0" err="1"/>
              <a:t>трябва</a:t>
            </a:r>
            <a:r>
              <a:rPr lang="ru-RU" sz="2000" dirty="0"/>
              <a:t> </a:t>
            </a:r>
            <a:r>
              <a:rPr lang="ru-RU" sz="2000" dirty="0" err="1"/>
              <a:t>html</a:t>
            </a:r>
            <a:r>
              <a:rPr lang="ru-RU" sz="2000" dirty="0"/>
              <a:t> файл само с </a:t>
            </a:r>
            <a:r>
              <a:rPr lang="ru-RU" sz="2000" dirty="0" err="1"/>
              <a:t>първата</a:t>
            </a:r>
            <a:r>
              <a:rPr lang="ru-RU" sz="2000" dirty="0"/>
              <a:t> част. </a:t>
            </a:r>
            <a:r>
              <a:rPr lang="ru-RU" sz="2000" dirty="0" err="1"/>
              <a:t>Отгоре</a:t>
            </a:r>
            <a:r>
              <a:rPr lang="ru-RU" sz="2000" dirty="0"/>
              <a:t> да </a:t>
            </a:r>
            <a:r>
              <a:rPr lang="ru-RU" sz="2000" dirty="0" err="1"/>
              <a:t>има</a:t>
            </a:r>
            <a:r>
              <a:rPr lang="ru-RU" sz="2000" dirty="0"/>
              <a:t> </a:t>
            </a:r>
            <a:r>
              <a:rPr lang="ru-RU" sz="2000" dirty="0" err="1"/>
              <a:t>navbar</a:t>
            </a:r>
            <a:r>
              <a:rPr lang="ru-RU" sz="2000" dirty="0"/>
              <a:t> с </a:t>
            </a:r>
            <a:r>
              <a:rPr lang="ru-RU" sz="2000" dirty="0" err="1"/>
              <a:t>бутони</a:t>
            </a:r>
            <a:r>
              <a:rPr lang="ru-RU" sz="2000" dirty="0"/>
              <a:t>: </a:t>
            </a:r>
            <a:r>
              <a:rPr lang="ru-RU" sz="2000" dirty="0" err="1"/>
              <a:t>първа</a:t>
            </a:r>
            <a:r>
              <a:rPr lang="ru-RU" sz="2000" dirty="0"/>
              <a:t> част, втора част, </a:t>
            </a:r>
            <a:r>
              <a:rPr lang="ru-RU" sz="2000" dirty="0" err="1"/>
              <a:t>трета</a:t>
            </a:r>
            <a:r>
              <a:rPr lang="ru-RU" sz="2000" dirty="0"/>
              <a:t> част, и герои. </a:t>
            </a:r>
            <a:r>
              <a:rPr lang="ru-RU" sz="2000" dirty="0" err="1"/>
              <a:t>Стилът</a:t>
            </a:r>
            <a:r>
              <a:rPr lang="ru-RU" sz="2000" dirty="0"/>
              <a:t> да е минималистичен</a:t>
            </a:r>
            <a:r>
              <a:rPr lang="en-US" sz="2000" dirty="0"/>
              <a:t>”</a:t>
            </a:r>
            <a:endParaRPr lang="ru-RU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bg-BG"/>
              <a:t>Интересни моменти от работата с ИИ</a:t>
            </a:r>
            <a:endParaRPr/>
          </a:p>
        </p:txBody>
      </p:sp>
      <p:sp>
        <p:nvSpPr>
          <p:cNvPr id="162" name="Google Shape;162;p4"/>
          <p:cNvSpPr txBox="1">
            <a:spLocks noGrp="1"/>
          </p:cNvSpPr>
          <p:nvPr>
            <p:ph idx="1"/>
          </p:nvPr>
        </p:nvSpPr>
        <p:spPr>
          <a:xfrm>
            <a:off x="677334" y="2160589"/>
            <a:ext cx="1078998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Font typeface="Wingdings" panose="05000000000000000000" pitchFamily="2" charset="2"/>
              <a:buChar char="q"/>
            </a:pPr>
            <a:r>
              <a:rPr lang="bg-BG" sz="2000" dirty="0"/>
              <a:t>За първи път генерирах изображения с ИИ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Font typeface="Wingdings" panose="05000000000000000000" pitchFamily="2" charset="2"/>
              <a:buChar char="q"/>
            </a:pPr>
            <a:endParaRPr lang="bg-BG" sz="20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Font typeface="Wingdings" panose="05000000000000000000" pitchFamily="2" charset="2"/>
              <a:buChar char="q"/>
            </a:pPr>
            <a:r>
              <a:rPr lang="bg-BG" sz="2000" dirty="0"/>
              <a:t>За първи път се сблъсках с ограниченията в безплатната версия на </a:t>
            </a:r>
            <a:r>
              <a:rPr lang="en-US" sz="2000" dirty="0" err="1"/>
              <a:t>ChatGPT</a:t>
            </a:r>
            <a:endParaRPr lang="bg-BG" sz="20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Font typeface="Wingdings" panose="05000000000000000000" pitchFamily="2" charset="2"/>
              <a:buChar char="q"/>
            </a:pPr>
            <a:endParaRPr lang="bg-BG" sz="20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Font typeface="Wingdings" panose="05000000000000000000" pitchFamily="2" charset="2"/>
              <a:buChar char="q"/>
            </a:pPr>
            <a:r>
              <a:rPr lang="en-US" sz="2000" dirty="0" err="1"/>
              <a:t>ChatGPT</a:t>
            </a:r>
            <a:r>
              <a:rPr lang="bg-BG" sz="2000" dirty="0"/>
              <a:t> не може да брои думи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Font typeface="Wingdings" panose="05000000000000000000" pitchFamily="2" charset="2"/>
              <a:buChar char="q"/>
            </a:pPr>
            <a:endParaRPr lang="bg-BG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Font typeface="Wingdings" panose="05000000000000000000" pitchFamily="2" charset="2"/>
              <a:buChar char="q"/>
            </a:pPr>
            <a:r>
              <a:rPr lang="bg-BG" sz="2000" dirty="0"/>
              <a:t>Позволих на </a:t>
            </a:r>
            <a:r>
              <a:rPr lang="en-US" sz="2000" dirty="0" err="1"/>
              <a:t>ChatGPT</a:t>
            </a:r>
            <a:r>
              <a:rPr lang="en-US" sz="2000" dirty="0"/>
              <a:t> </a:t>
            </a:r>
            <a:r>
              <a:rPr lang="bg-BG" sz="2000" dirty="0"/>
              <a:t>да напише по-голямата част от сюжета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Font typeface="Wingdings" panose="05000000000000000000" pitchFamily="2" charset="2"/>
              <a:buChar char="q"/>
            </a:pPr>
            <a:endParaRPr lang="bg-BG" sz="20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Font typeface="Wingdings" panose="05000000000000000000" pitchFamily="2" charset="2"/>
              <a:buChar char="q"/>
            </a:pPr>
            <a:r>
              <a:rPr lang="en-US" sz="2000" dirty="0" err="1"/>
              <a:t>ChatGPT</a:t>
            </a:r>
            <a:r>
              <a:rPr lang="en-US" sz="2000" dirty="0"/>
              <a:t> </a:t>
            </a:r>
            <a:r>
              <a:rPr lang="bg-BG" sz="2000" dirty="0"/>
              <a:t>може да пише текстове, но това е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bg-BG"/>
              <a:t>Демонстрация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20D6D-403F-4C1C-B9A4-12BBBCCFF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7F943A-E13A-4B5A-87FE-883CF45CA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443" y="1355096"/>
            <a:ext cx="10204580" cy="498878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bg-BG"/>
              <a:t>Някои от изображенията</a:t>
            </a:r>
            <a:endParaRPr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412AC0-CB0F-4788-952C-685327CE61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4068" y="1580050"/>
            <a:ext cx="3024912" cy="453736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8C342-0AF0-453A-B1DD-09A0862D91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5427" y="1917297"/>
            <a:ext cx="2575249" cy="38628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5538DA-0FD6-4688-9ECE-3ABC12793A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3982" y="1580049"/>
            <a:ext cx="3024912" cy="45373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D83BDA6-CE87-4A24-93AF-58D8224A54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2200" y="1917296"/>
            <a:ext cx="2575249" cy="38628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7382CD4-5947-4857-A0F4-473BF002C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8149" y="609600"/>
            <a:ext cx="5234704" cy="2958746"/>
          </a:xfr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84C2A37E-51DB-4729-9B75-56C429384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2DF5059-C589-4361-BEB2-9B04DD525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2853" y="609600"/>
            <a:ext cx="5234704" cy="295874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BD21235-9291-400A-A664-08FA550F91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149" y="3568346"/>
            <a:ext cx="5234704" cy="295874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49C3DEE-B4FE-485E-B105-AA58A7B552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8592" y="3565235"/>
            <a:ext cx="2961857" cy="296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69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"/>
          <p:cNvSpPr txBox="1">
            <a:spLocks noGrp="1"/>
          </p:cNvSpPr>
          <p:nvPr>
            <p:ph type="title"/>
          </p:nvPr>
        </p:nvSpPr>
        <p:spPr>
          <a:xfrm>
            <a:off x="1388534" y="34290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bg-BG"/>
              <a:t>Благодаря Ви за вниманието!</a:t>
            </a:r>
            <a:endParaRPr/>
          </a:p>
        </p:txBody>
      </p:sp>
      <p:sp>
        <p:nvSpPr>
          <p:cNvPr id="186" name="Google Shape;186;p8"/>
          <p:cNvSpPr txBox="1"/>
          <p:nvPr/>
        </p:nvSpPr>
        <p:spPr>
          <a:xfrm>
            <a:off x="5686868" y="4380468"/>
            <a:ext cx="217239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E-mail за контакти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340</TotalTime>
  <Words>234</Words>
  <Application>Microsoft Office PowerPoint</Application>
  <PresentationFormat>Widescreen</PresentationFormat>
  <Paragraphs>30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Calisto MT</vt:lpstr>
      <vt:lpstr>Trebuchet MS</vt:lpstr>
      <vt:lpstr>Wingdings</vt:lpstr>
      <vt:lpstr>Wingdings 2</vt:lpstr>
      <vt:lpstr>Slate</vt:lpstr>
      <vt:lpstr>Писане на история с ChatGPT „Окото“</vt:lpstr>
      <vt:lpstr>Използвани инструменти и технологии</vt:lpstr>
      <vt:lpstr>Някои от подканите (prompts) към ИИ</vt:lpstr>
      <vt:lpstr>Интересни моменти от работата с ИИ</vt:lpstr>
      <vt:lpstr>Демонстрация</vt:lpstr>
      <vt:lpstr>Някои от изображенията</vt:lpstr>
      <vt:lpstr>PowerPoint Presentation</vt:lpstr>
      <vt:lpstr>Благодаря Ви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Писане на история с ChatGPT</dc:title>
  <dc:creator>Васил Козов</dc:creator>
  <cp:lastModifiedBy>Anna Georgieva</cp:lastModifiedBy>
  <cp:revision>7</cp:revision>
  <dcterms:created xsi:type="dcterms:W3CDTF">2024-02-16T08:54:00Z</dcterms:created>
  <dcterms:modified xsi:type="dcterms:W3CDTF">2025-04-10T06:35:16Z</dcterms:modified>
</cp:coreProperties>
</file>